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8" r:id="rId3"/>
    <p:sldId id="258" r:id="rId4"/>
    <p:sldId id="296" r:id="rId6"/>
    <p:sldId id="351" r:id="rId7"/>
    <p:sldId id="291" r:id="rId8"/>
    <p:sldId id="356" r:id="rId9"/>
    <p:sldId id="350" r:id="rId10"/>
    <p:sldId id="357" r:id="rId11"/>
    <p:sldId id="358" r:id="rId12"/>
    <p:sldId id="359" r:id="rId13"/>
    <p:sldId id="507" r:id="rId14"/>
    <p:sldId id="508" r:id="rId15"/>
    <p:sldId id="510" r:id="rId16"/>
    <p:sldId id="511" r:id="rId17"/>
    <p:sldId id="360" r:id="rId18"/>
    <p:sldId id="365" r:id="rId19"/>
    <p:sldId id="367" r:id="rId20"/>
    <p:sldId id="366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434" r:id="rId30"/>
    <p:sldId id="308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20" r:id="rId41"/>
    <p:sldId id="435" r:id="rId42"/>
    <p:sldId id="321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68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36" r:id="rId66"/>
    <p:sldId id="444" r:id="rId67"/>
    <p:sldId id="445" r:id="rId68"/>
    <p:sldId id="341" r:id="rId69"/>
    <p:sldId id="346" r:id="rId70"/>
    <p:sldId id="348" r:id="rId71"/>
    <p:sldId id="369" r:id="rId72"/>
    <p:sldId id="370" r:id="rId73"/>
    <p:sldId id="371" r:id="rId74"/>
    <p:sldId id="372" r:id="rId75"/>
    <p:sldId id="374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73" r:id="rId86"/>
  </p:sldIdLst>
  <p:sldSz cx="12192000" cy="6858000"/>
  <p:notesSz cx="6858000" cy="9144000"/>
  <p:custDataLst>
    <p:tags r:id="rId9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251"/>
    <a:srgbClr val="16313D"/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gs" Target="tags/tag1.xml"/><Relationship Id="rId9" Type="http://schemas.openxmlformats.org/officeDocument/2006/relationships/slide" Target="slides/slide6.xml"/><Relationship Id="rId89" Type="http://schemas.openxmlformats.org/officeDocument/2006/relationships/tableStyles" Target="tableStyles.xml"/><Relationship Id="rId88" Type="http://schemas.openxmlformats.org/officeDocument/2006/relationships/viewProps" Target="viewProps.xml"/><Relationship Id="rId87" Type="http://schemas.openxmlformats.org/officeDocument/2006/relationships/presProps" Target="presProps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sv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sv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sv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7556499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617345" y="28702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3033" y="3107571"/>
            <a:ext cx="724598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TOKOH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MASYARAKAT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92837" y="3107571"/>
            <a:ext cx="5406390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NASYID</a:t>
            </a:r>
            <a:r>
              <a:rPr lang="en-US" altLang="zh-CN" sz="5400" b="1" dirty="0">
                <a:latin typeface="+mj-ea"/>
                <a:ea typeface="+mj-ea"/>
              </a:rPr>
              <a:t> KUTTAB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76922" y="3107571"/>
            <a:ext cx="603821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TILAWAH</a:t>
            </a:r>
            <a:r>
              <a:rPr lang="en-US" altLang="zh-CN" sz="5400" b="1" dirty="0">
                <a:latin typeface="+mj-ea"/>
                <a:ea typeface="+mj-ea"/>
              </a:rPr>
              <a:t> KUTTAB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41106" y="3107571"/>
            <a:ext cx="510984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PUISI</a:t>
            </a:r>
            <a:r>
              <a:rPr lang="en-US" altLang="zh-CN" sz="5400" b="1" dirty="0">
                <a:latin typeface="+mj-ea"/>
                <a:ea typeface="+mj-ea"/>
              </a:rPr>
              <a:t> KUTTAB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36892" y="3107571"/>
            <a:ext cx="651827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>
                <a:latin typeface="+mj-ea"/>
                <a:ea typeface="+mj-ea"/>
              </a:rPr>
              <a:t>DRAMA MADRASAH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62926" y="3107571"/>
            <a:ext cx="646620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NASYID</a:t>
            </a:r>
            <a:r>
              <a:rPr lang="en-US" altLang="zh-CN" sz="5400" b="1" dirty="0">
                <a:latin typeface="+mj-ea"/>
                <a:ea typeface="+mj-ea"/>
              </a:rPr>
              <a:t> MADRASAH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6629" y="3107571"/>
            <a:ext cx="1079881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b="1" dirty="0" err="1">
                <a:latin typeface="+mj-ea"/>
                <a:ea typeface="+mj-ea"/>
              </a:rPr>
              <a:t>ASMAUL</a:t>
            </a:r>
            <a:r>
              <a:rPr lang="en-US" altLang="zh-CN" sz="4800" b="1" dirty="0">
                <a:latin typeface="+mj-ea"/>
                <a:ea typeface="+mj-ea"/>
              </a:rPr>
              <a:t> HUSNA &amp; </a:t>
            </a:r>
            <a:r>
              <a:rPr lang="en-US" altLang="zh-CN" sz="4800" b="1" dirty="0" err="1">
                <a:latin typeface="+mj-ea"/>
                <a:ea typeface="+mj-ea"/>
              </a:rPr>
              <a:t>KHOTMUL</a:t>
            </a:r>
            <a:r>
              <a:rPr lang="en-US" altLang="zh-CN" sz="4800" b="1" dirty="0">
                <a:latin typeface="+mj-ea"/>
                <a:ea typeface="+mj-ea"/>
              </a:rPr>
              <a:t> QURAN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2828" y="3107571"/>
            <a:ext cx="1072642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b="1" dirty="0">
                <a:latin typeface="+mj-ea"/>
                <a:ea typeface="+mj-ea"/>
              </a:rPr>
              <a:t>KUTTAB BAITUL IZZAH ANGKATAN V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717143" cy="3773201"/>
            <a:chOff x="5762171" y="1519072"/>
            <a:chExt cx="4717143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en-US" altLang="zh-CN" sz="3200" b="1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65112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id-ID" altLang="zh-CN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02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5052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b="1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03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15341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MARS &amp; HYMNE</a:t>
              </a:r>
              <a:endParaRPr lang="en-US" altLang="zh-CN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04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3672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en-US" altLang="zh-CN" sz="3200" b="1" dirty="0" err="1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28083" y="344806"/>
            <a:ext cx="2306320" cy="61683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b="1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id-ID" altLang="zh-CN" sz="13800" b="1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35216" cy="3773201"/>
            <a:chOff x="5762171" y="1519072"/>
            <a:chExt cx="4935216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spc="100" dirty="0">
                  <a:latin typeface="Agency FB" panose="020B0503020202020204" pitchFamily="34" charset="0"/>
                  <a:ea typeface="+mj-ea"/>
                </a:rPr>
                <a:t>05</a:t>
              </a:r>
              <a:endParaRPr lang="en-US" altLang="zh-CN" sz="3200" b="1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310134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+mj-ea"/>
                  <a:ea typeface="+mj-ea"/>
                </a:rPr>
                <a:t>PERSEMBAHAN</a:t>
              </a:r>
              <a:endParaRPr lang="en-US" altLang="zh-CN" sz="3200" b="1" dirty="0" err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06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46583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b="1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b="1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07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50647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b="1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08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80555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b="1" dirty="0">
                  <a:solidFill>
                    <a:schemeClr val="accent4"/>
                  </a:solidFill>
                  <a:latin typeface="+mj-ea"/>
                  <a:ea typeface="+mj-ea"/>
                </a:rPr>
                <a:t> DAN </a:t>
              </a:r>
              <a:r>
                <a:rPr lang="en-US" altLang="zh-CN" sz="3200" b="1" dirty="0" err="1">
                  <a:solidFill>
                    <a:schemeClr val="accent4"/>
                  </a:solidFill>
                  <a:latin typeface="+mj-ea"/>
                  <a:ea typeface="+mj-ea"/>
                </a:rPr>
                <a:t>KESAN</a:t>
              </a:r>
              <a:endParaRPr lang="zh-CN" altLang="en-US" sz="3200" b="1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28083" y="344806"/>
            <a:ext cx="2306320" cy="61683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b="1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id-ID" altLang="zh-CN" sz="13800" b="1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  <a:endParaRPr lang="nl-NL" altLang="zh-CN" sz="8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39661" cy="3773201"/>
            <a:chOff x="5762171" y="1519072"/>
            <a:chExt cx="4939661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spc="100" dirty="0">
                  <a:latin typeface="Agency FB" panose="020B0503020202020204" pitchFamily="34" charset="0"/>
                  <a:ea typeface="+mj-ea"/>
                </a:rPr>
                <a:t>09</a:t>
              </a:r>
              <a:endParaRPr lang="en-US" altLang="zh-CN" sz="3200" b="1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381000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+mj-ea"/>
                  <a:ea typeface="+mj-ea"/>
                </a:rPr>
                <a:t>NASIHAT</a:t>
              </a:r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 DAN DOA</a:t>
              </a:r>
              <a:endParaRPr lang="zh-CN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10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201866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2"/>
                  </a:solidFill>
                  <a:latin typeface="+mj-ea"/>
                  <a:ea typeface="+mj-ea"/>
                </a:rPr>
                <a:t>PENUTUP</a:t>
              </a:r>
              <a:endParaRPr lang="en-US" altLang="zh-CN" sz="3200" b="1" dirty="0" err="1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11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32295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1"/>
                  </a:solidFill>
                  <a:latin typeface="+mj-ea"/>
                  <a:ea typeface="+mj-ea"/>
                </a:rPr>
                <a:t>JAMUAN</a:t>
              </a:r>
              <a:r>
                <a:rPr lang="en-US" altLang="zh-CN" sz="3200" b="1" dirty="0">
                  <a:solidFill>
                    <a:schemeClr val="accent1"/>
                  </a:solidFill>
                  <a:latin typeface="+mj-ea"/>
                  <a:ea typeface="+mj-ea"/>
                </a:rPr>
                <a:t> AKBAR</a:t>
              </a:r>
              <a:endParaRPr lang="zh-CN" altLang="en-US" sz="32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b="1" dirty="0">
                  <a:latin typeface="Agency FB" panose="020B0503020202020204" pitchFamily="34" charset="0"/>
                  <a:ea typeface="+mj-ea"/>
                </a:rPr>
                <a:t>12</a:t>
              </a:r>
              <a:endParaRPr lang="en-US" altLang="zh-CN" sz="3200" b="1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05244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err="1">
                  <a:solidFill>
                    <a:schemeClr val="accent4"/>
                  </a:solidFill>
                  <a:latin typeface="+mj-ea"/>
                  <a:ea typeface="+mj-ea"/>
                </a:rPr>
                <a:t>DOKUMENTASI</a:t>
              </a:r>
              <a:endParaRPr lang="en-US" altLang="zh-CN" sz="3200" b="1" dirty="0" err="1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28083" y="344806"/>
            <a:ext cx="2306320" cy="616839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b="1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id-ID" altLang="zh-CN" sz="13800" b="1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/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7441" y="3107571"/>
            <a:ext cx="10617200" cy="3353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b="1" dirty="0">
                <a:latin typeface="+mj-ea"/>
                <a:ea typeface="+mj-ea"/>
              </a:rPr>
              <a:t>MADRASAH BAITUL IZZAH ANGKATAN II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ITU, ASALKAN ORANG TUA SELALU BAHAGIA DAN MATI SYAHID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BALAS DENDAM TERBAIK ADALAH MENJADIKAN DIRIMU LEBIH BAIK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MERASAKAN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SENANG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MUDAHNYA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MENGHAFAL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DIATAS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KUBAH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MASJID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SAAT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CUACA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SEDANG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BERSAHABAT</a:t>
            </a:r>
            <a:endParaRPr lang="zh-CN" altLang="en-US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HAFIDZUDDIN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8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 SARI</a:t>
            </a:r>
            <a:endParaRPr lang="it-IT" altLang="zh-CN" sz="8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BOS MINYAK YANG HAFAL QURAN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 SEBRANG, 15 APRIL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5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MEMELIHARA AYAM DAN BEBEK, NANAM LOMBOK, DAN BISA BELAJAR MEMANAH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WALDAN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FAIQ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HASAN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YUDI HARDIANTO DAN IBU MARIANI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MURTADHO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HELISIUS NUR SAFAR DAN IBU NUR AIDA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DOSEN BAHASA ARAB YANG HAFIDZ AL-QURAN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n-NO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BISA TERULANG KEMBALI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PERTAMA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KALI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NOBAR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PIALA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DUNIA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DIPONDOK,MELIHAT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KABUR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PONDOK,MENJADI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DANRU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PAS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CAMPING,MELIHAT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JATUH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KETINGGIAN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2M</a:t>
            </a:r>
            <a:endParaRPr lang="zh-CN" altLang="en-US" sz="8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3816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7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HALIMATUS SADIAH</a:t>
            </a:r>
            <a:endParaRPr lang="it-IT" altLang="zh-CN" sz="7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90993" y="3107571"/>
            <a:ext cx="921004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KEDATANGAN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WISUDAWAN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PNS YANG HAFAL QURAN, SERTA TIDAK PERNAH ABSEN WAKTU SHOLAT DAN MENGEMBANGKAN CATERING KEDAI AISYAH HINGGA SUKSES DUNIA AKHIRAT.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TENGGARONG, 4 OKTOBER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TURUTI NAFSUMU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ADVENTURE IN PAGAT MOUNTAIN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RADJA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AFIH AFIATANOOR DAN IBU YUNITA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OPERATOR PT. PAMA PERSADA NUSANTARA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EMBALUT, 29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MENJALANI TAKDIR DENGAN RIDHO ILAHI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MENJELAJAHI GUNUNG PAGAT DAN MENJADI USTADZ SELAMA 3 HARI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RAYHAN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DWI PURNOMO DAN IBU JUBAINA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MEKANIK PT. PAMA PERSADA NUSANTARA YANG HAFAL AL-QURAN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YANG SUKSES DUNIA AKHIRAT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MENJELAJAHI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GUNUNG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PAGAT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CERAMAHI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1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JUZ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MENJADI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MEKANIK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DADAKAN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JADI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MARBOT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MASJID</a:t>
            </a:r>
            <a:endParaRPr lang="zh-CN" altLang="en-US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5848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ARIF SULIYANTO (ALM.) DAN IBU WIWININGSIH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DAI/USTADZ YANG HAFIDZ QURAN DAN PINTAR BAHASA ARAB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SAMBOJA, 7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BERSUNGGUH-SUNGGUH DALAM BERJUANG, MAKA KEBERHASILAN AKAN DATANG.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MENJADI IMAM TERAWIH SAAT BULAN RAMADHAN, MEMELIHARA BEBEK DIPONDOK, BERKEBUN SINGKONG DIBUKIT ATAS PONDOK, NOBAR PIALA DUNIA DIPONDOK, DAN SYAHADAH 5 JUZ SEKALI DUDUK.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RIHAL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MUHARRIKUL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WAHIDI DAN IBU ANISYAH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SIDOMULYO, 5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MENYERAH, KARNA BIASANYA KEAJAIBAN TERJADI DI SAAT PALING PUTUS ASA.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TERAKHIR MENJADI DANRU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 b="132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NAYLA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IZZATUL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KHAIRIN DAN IBU HERWINDA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LAMONGAN, 13 APRIL 2009 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HIDUP ADALAH PERJALANAN, JADI NIKMATILAH SETIAP LANGKAHNYA.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3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MENDAPATKAN BANYAK ILMU BAIK BERUPA ADAB MAUPUN MATERI, BERADAPTASI DENGAN LINGKUNGAN BARU, SERTA BERKUMPUL DENGAN ORANG-ORANG YANG BELUM KITA KENAL SEBELUMNYA.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NAJWA HANI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FILLAH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SUFYAN HADI DAN IBU NUR NIKMATU ZAHRO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KESEMPATAN TIDAK MUNCUL SECARA KEBETULAN, KAU HARUS MENCIPTAKANNYA.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  <a:p>
            <a:pPr>
              <a:defRPr/>
            </a:pP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TENDA CAMPING BOCOR KARENA HUJAN DERAS</a:t>
            </a:r>
            <a:endParaRPr lang="en-US" altLang="zh-CN" sz="1050" dirty="0" err="1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DAN IBU NURMIATI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CHEF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BAKUNGAN, 24 NOVEMBER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BIARKAN DIRIMU JATUH TERUS TERUSAN TANPA ADA KEINGINAN UNTUK BANGKIT LAGI. FAIGHTING!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DAN BELAJAR MASAK NASI DI DANDANG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NIDA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KHALWATUS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S.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EKO DWI DAN IBU DHARMA WATI (ALMH)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PSIKOLOG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BONTANG, 26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PENTING ITU BAIK, TAPI MENJADI ORANG BAIK ITU LEBIH PENTING.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NAIK PICK UP UNTUK KEGIATAN KE KOLOM RENANG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SAFARAZ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RIFDA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de-DE" altLang="zh-CN" sz="900" dirty="0">
                <a:solidFill>
                  <a:schemeClr val="bg1"/>
                </a:solidFill>
                <a:latin typeface="+mn-ea"/>
                <a:cs typeface="+mn-cs"/>
              </a:rPr>
              <a:t>BAPAK BAGUS WALUYO DAN IBU SITI ARAFAH</a:t>
            </a:r>
            <a:endParaRPr lang="de-DE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67983" y="3107571"/>
            <a:ext cx="705612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PENGHARGAAN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SANTRI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BERPRESTASI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77787" y="3107571"/>
            <a:ext cx="703643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 err="1">
                <a:solidFill>
                  <a:schemeClr val="bg1"/>
                </a:solidFill>
                <a:latin typeface="+mj-ea"/>
                <a:ea typeface="+mj-ea"/>
              </a:rPr>
              <a:t>TILAWAH</a:t>
            </a:r>
            <a:r>
              <a:rPr lang="en-US" altLang="zh-CN" sz="6600" b="1" dirty="0">
                <a:solidFill>
                  <a:schemeClr val="bg1"/>
                </a:solidFill>
                <a:latin typeface="+mj-ea"/>
                <a:ea typeface="+mj-ea"/>
              </a:rPr>
              <a:t> QURAN</a:t>
            </a:r>
            <a:endParaRPr lang="zh-CN" altLang="en-US" sz="6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633" y="4370695"/>
            <a:ext cx="6772729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b="1" dirty="0">
                <a:solidFill>
                  <a:schemeClr val="bg1"/>
                </a:solidFill>
              </a:rPr>
              <a:t>OLEH ANANDA </a:t>
            </a:r>
            <a:r>
              <a:rPr lang="en-US" altLang="zh-CN" sz="2800" b="1" dirty="0" err="1">
                <a:solidFill>
                  <a:schemeClr val="bg1"/>
                </a:solidFill>
              </a:rPr>
              <a:t>FAHREZY</a:t>
            </a:r>
            <a:r>
              <a:rPr lang="en-US" altLang="zh-CN" sz="2800" b="1" dirty="0">
                <a:solidFill>
                  <a:schemeClr val="bg1"/>
                </a:solidFill>
              </a:rPr>
              <a:t> &amp; </a:t>
            </a:r>
            <a:r>
              <a:rPr lang="en-US" altLang="zh-CN" sz="2800" b="1" dirty="0" err="1">
                <a:solidFill>
                  <a:schemeClr val="bg1"/>
                </a:solidFill>
              </a:rPr>
              <a:t>AFKAR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18471" y="3107571"/>
            <a:ext cx="695515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PENYERAHAN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KENANG-KENANGAN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98230" y="3107571"/>
            <a:ext cx="57956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SALAM-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SALAMAN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7638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35405" y="3107571"/>
            <a:ext cx="53213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PESAN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KESAN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1049" y="3107571"/>
            <a:ext cx="651002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SANTRI</a:t>
            </a:r>
            <a:r>
              <a:rPr lang="en-US" altLang="zh-CN" sz="5400" b="1" dirty="0"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latin typeface="+mj-ea"/>
                <a:ea typeface="+mj-ea"/>
              </a:rPr>
              <a:t>GABUNGAN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95403" y="3107571"/>
            <a:ext cx="540131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SANTRI</a:t>
            </a:r>
            <a:r>
              <a:rPr lang="en-US" altLang="zh-CN" sz="5400" b="1" dirty="0">
                <a:latin typeface="+mj-ea"/>
                <a:ea typeface="+mj-ea"/>
              </a:rPr>
              <a:t> KUTTAB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65498" y="3107571"/>
            <a:ext cx="646112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SANTRI</a:t>
            </a:r>
            <a:r>
              <a:rPr lang="en-US" altLang="zh-CN" sz="5400" b="1" dirty="0">
                <a:latin typeface="+mj-ea"/>
                <a:ea typeface="+mj-ea"/>
              </a:rPr>
              <a:t> MADRASAH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90345" y="3107571"/>
            <a:ext cx="1021143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&amp; </a:t>
            </a:r>
            <a:r>
              <a:rPr lang="en-US" altLang="zh-CN" sz="6000" b="1" dirty="0" err="1">
                <a:latin typeface="+mj-ea"/>
                <a:ea typeface="+mj-ea"/>
              </a:rPr>
              <a:t>SANTRI</a:t>
            </a:r>
            <a:r>
              <a:rPr lang="en-US" altLang="zh-CN" sz="6000" b="1" dirty="0">
                <a:latin typeface="+mj-ea"/>
                <a:ea typeface="+mj-ea"/>
              </a:rPr>
              <a:t> MADRASAH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579626" y="3107571"/>
            <a:ext cx="903287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&amp; </a:t>
            </a:r>
            <a:r>
              <a:rPr lang="en-US" altLang="zh-CN" sz="6000" b="1" dirty="0" err="1">
                <a:latin typeface="+mj-ea"/>
                <a:ea typeface="+mj-ea"/>
              </a:rPr>
              <a:t>SANTRI</a:t>
            </a:r>
            <a:r>
              <a:rPr lang="en-US" altLang="zh-CN" sz="6000" b="1" dirty="0">
                <a:latin typeface="+mj-ea"/>
                <a:ea typeface="+mj-ea"/>
              </a:rPr>
              <a:t> KUTTAB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51274" y="3107571"/>
            <a:ext cx="548957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KUTTAB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61994" y="3107571"/>
            <a:ext cx="666813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MADRASAH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97281" y="3107571"/>
            <a:ext cx="519747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MARS &amp; HYMNE</a:t>
            </a:r>
            <a:b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BAITUL IZZAH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35008" y="3107571"/>
            <a:ext cx="6722110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</a:t>
            </a:r>
            <a:r>
              <a:rPr lang="en-US" altLang="zh-CN" sz="6000" b="1" dirty="0" err="1">
                <a:latin typeface="+mj-ea"/>
                <a:ea typeface="+mj-ea"/>
              </a:rPr>
              <a:t>GABUNGAN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3360" y="3107571"/>
            <a:ext cx="10265410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b="1" dirty="0">
                <a:latin typeface="+mj-ea"/>
                <a:ea typeface="+mj-ea"/>
              </a:rPr>
              <a:t>GURU &amp; </a:t>
            </a:r>
            <a:r>
              <a:rPr lang="en-US" altLang="zh-CN" sz="6000" b="1" dirty="0" err="1">
                <a:latin typeface="+mj-ea"/>
                <a:ea typeface="+mj-ea"/>
              </a:rPr>
              <a:t>SANTRI</a:t>
            </a:r>
            <a:r>
              <a:rPr lang="en-US" altLang="zh-CN" sz="6000" b="1" dirty="0">
                <a:latin typeface="+mj-ea"/>
                <a:ea typeface="+mj-ea"/>
              </a:rPr>
              <a:t> </a:t>
            </a:r>
            <a:r>
              <a:rPr lang="en-US" altLang="zh-CN" sz="6000" b="1" dirty="0" err="1">
                <a:latin typeface="+mj-ea"/>
                <a:ea typeface="+mj-ea"/>
              </a:rPr>
              <a:t>GABUNGAN</a:t>
            </a:r>
            <a:endParaRPr lang="zh-CN" altLang="en-US" sz="28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6982" y="3107571"/>
            <a:ext cx="10798175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latin typeface="+mj-ea"/>
                <a:ea typeface="+mj-ea"/>
              </a:rPr>
              <a:t>SANTRI</a:t>
            </a:r>
            <a:r>
              <a:rPr lang="en-US" altLang="zh-CN" sz="5400" b="1" dirty="0">
                <a:latin typeface="+mj-ea"/>
                <a:ea typeface="+mj-ea"/>
              </a:rPr>
              <a:t> &amp; </a:t>
            </a:r>
            <a:r>
              <a:rPr lang="en-US" altLang="zh-CN" sz="5400" b="1" dirty="0" err="1">
                <a:latin typeface="+mj-ea"/>
                <a:ea typeface="+mj-ea"/>
              </a:rPr>
              <a:t>WALI</a:t>
            </a:r>
            <a:r>
              <a:rPr lang="en-US" altLang="zh-CN" sz="5400" b="1" dirty="0">
                <a:latin typeface="+mj-ea"/>
                <a:ea typeface="+mj-ea"/>
              </a:rPr>
              <a:t> KELAS / </a:t>
            </a:r>
            <a:r>
              <a:rPr lang="en-US" altLang="zh-CN" sz="5400" b="1" dirty="0" err="1">
                <a:latin typeface="+mj-ea"/>
                <a:ea typeface="+mj-ea"/>
              </a:rPr>
              <a:t>MUSYRIF</a:t>
            </a:r>
            <a:endParaRPr lang="zh-CN" altLang="en-US" sz="24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43380" r="8574" b="40187"/>
          <a:stretch>
            <a:fillRect/>
          </a:stretch>
        </p:blipFill>
        <p:spPr>
          <a:xfrm>
            <a:off x="2668905" y="2743517"/>
            <a:ext cx="6854190" cy="1370966"/>
          </a:xfrm>
          <a:prstGeom prst="rect">
            <a:avLst/>
          </a:prstGeom>
        </p:spPr>
      </p:pic>
      <p:sp>
        <p:nvSpPr>
          <p:cNvPr id="13" name="文本框 17"/>
          <p:cNvSpPr txBox="1"/>
          <p:nvPr/>
        </p:nvSpPr>
        <p:spPr>
          <a:xfrm>
            <a:off x="-1030087" y="134353"/>
            <a:ext cx="2308324" cy="6589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PENUTUPAN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 b="1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b="1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84219" y="3107571"/>
            <a:ext cx="6023610" cy="3261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KEPALA</a:t>
            </a:r>
            <a:r>
              <a:rPr lang="en-US" altLang="zh-CN" sz="54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b="1" dirty="0" err="1">
                <a:solidFill>
                  <a:schemeClr val="bg1"/>
                </a:solidFill>
                <a:latin typeface="+mj-ea"/>
                <a:ea typeface="+mj-ea"/>
              </a:rPr>
              <a:t>SEKOLAH</a:t>
            </a:r>
            <a:endParaRPr lang="en-US" altLang="zh-CN" sz="54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6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200" b="1" dirty="0">
                <a:latin typeface="+mj-ea"/>
                <a:ea typeface="+mj-ea"/>
              </a:rPr>
              <a:t>OLEH </a:t>
            </a:r>
            <a:r>
              <a:rPr lang="en-US" altLang="zh-CN" sz="3200" b="1" dirty="0" err="1">
                <a:latin typeface="+mj-ea"/>
                <a:ea typeface="+mj-ea"/>
              </a:rPr>
              <a:t>USTADZ</a:t>
            </a:r>
            <a:r>
              <a:rPr lang="en-US" altLang="zh-CN" sz="3200" b="1" dirty="0">
                <a:latin typeface="+mj-ea"/>
                <a:ea typeface="+mj-ea"/>
              </a:rPr>
              <a:t> ISKANDAR, </a:t>
            </a:r>
            <a:r>
              <a:rPr lang="en-US" altLang="zh-CN" sz="3200" b="1" dirty="0" err="1">
                <a:latin typeface="+mj-ea"/>
                <a:ea typeface="+mj-ea"/>
              </a:rPr>
              <a:t>S.PD</a:t>
            </a:r>
            <a:endParaRPr lang="zh-CN" altLang="en-US" sz="3200" b="1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12478</Words>
  <Application>WPS Presentation</Application>
  <PresentationFormat>Widescreen</PresentationFormat>
  <Paragraphs>1284</Paragraphs>
  <Slides>83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83</vt:i4>
      </vt:variant>
    </vt:vector>
  </HeadingPairs>
  <TitlesOfParts>
    <vt:vector size="103" baseType="lpstr">
      <vt:lpstr>Arial</vt:lpstr>
      <vt:lpstr>SimSun</vt:lpstr>
      <vt:lpstr>Wingdings</vt:lpstr>
      <vt:lpstr>Calibri</vt:lpstr>
      <vt:lpstr>Arial Unicode MS</vt:lpstr>
      <vt:lpstr>FontAwesome</vt:lpstr>
      <vt:lpstr>Agency FB</vt:lpstr>
      <vt:lpstr>Campton Medium</vt:lpstr>
      <vt:lpstr>Quicksand Light</vt:lpstr>
      <vt:lpstr>Campton Light</vt:lpstr>
      <vt:lpstr>方正兰亭细黑_GBK</vt:lpstr>
      <vt:lpstr>Droid Sans Fallback</vt:lpstr>
      <vt:lpstr>Microsoft YaHei</vt:lpstr>
      <vt:lpstr>方正尚酷简体</vt:lpstr>
      <vt:lpstr>SimSun</vt:lpstr>
      <vt:lpstr>等线</vt:lpstr>
      <vt:lpstr>Times New Roman</vt:lpstr>
      <vt:lpstr>Lato Regular</vt:lpstr>
      <vt:lpstr>OpenSymbol</vt:lpstr>
      <vt:lpstr>homeppt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zen</cp:lastModifiedBy>
  <cp:revision>755</cp:revision>
  <dcterms:created xsi:type="dcterms:W3CDTF">2024-06-14T18:40:53Z</dcterms:created>
  <dcterms:modified xsi:type="dcterms:W3CDTF">2024-06-14T18:40:53Z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